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298" r:id="rId5"/>
    <p:sldId id="299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/>
    <p:restoredTop sz="94698"/>
  </p:normalViewPr>
  <p:slideViewPr>
    <p:cSldViewPr snapToGrid="0" snapToObjects="1">
      <p:cViewPr varScale="1">
        <p:scale>
          <a:sx n="163" d="100"/>
          <a:sy n="163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Roomba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/>
              <a:t>An Extensible Framework to Validate and Build Dataset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2" y="264510"/>
            <a:ext cx="3829538" cy="18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Instance and Resource </a:t>
              </a:r>
              <a:r>
                <a:rPr lang="en-US" sz="3200" dirty="0" smtClean="0"/>
                <a:t>Extraction - Sampling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Certain datasets contain large amounts of resources.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 sampler method is introduced to execute various strategies: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Random Sampling: Randomly select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Weighted Sampling: resource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over the maximum number of </a:t>
            </a:r>
            <a:r>
              <a:rPr lang="en-US" sz="2400" dirty="0" err="1" smtClean="0"/>
              <a:t>datatype</a:t>
            </a:r>
            <a:r>
              <a:rPr lang="en-US" sz="2400" dirty="0" smtClean="0"/>
              <a:t> properties of all dataset resources.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Centrality Sampling: resource types over the total number of resources types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Validation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process identifies missing or incorrect information and tries to automatically correct them when possible.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validation is measured against the standard dataset model of the underlying data portal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There exist special validation steps for some fields e.g. emails,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use the HTTP request header information to fix various fields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Metadata </a:t>
              </a:r>
              <a:r>
                <a:rPr lang="en-US" sz="3200" dirty="0" smtClean="0"/>
                <a:t>Validation – License Information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From our experiments, license information were particularly noisy and not standardized e.g. </a:t>
            </a:r>
            <a:r>
              <a:rPr lang="en-US" sz="2400" dirty="0" err="1" smtClean="0"/>
              <a:t>CCZero</a:t>
            </a:r>
            <a:r>
              <a:rPr lang="en-US" sz="2400" dirty="0" smtClean="0"/>
              <a:t>, CC0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manually created a license mappings file standardizing the license ID, title and </a:t>
            </a:r>
            <a:r>
              <a:rPr lang="en-US" sz="2400" dirty="0" err="1" smtClean="0"/>
              <a:t>url</a:t>
            </a:r>
            <a:r>
              <a:rPr lang="en-US" sz="2400" dirty="0" smtClean="0"/>
              <a:t> from the Open Licenses knowledge base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9" name="Picture 8" descr="Screen Shot 2015-05-27 at 14.01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4"/>
          <a:stretch/>
        </p:blipFill>
        <p:spPr>
          <a:xfrm>
            <a:off x="1397280" y="3531612"/>
            <a:ext cx="9157954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Profile and Report Generation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03.48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28" y="1159836"/>
            <a:ext cx="6128657" cy="49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Manual Reporting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 administrators need an overall knowledge of the datasets and their properties.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allows generation of numerous reports driven by manually entered formatted queries.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Meta-field </a:t>
            </a:r>
            <a:r>
              <a:rPr lang="en-US" sz="2400" dirty="0" err="1" smtClean="0"/>
              <a:t>aggrgation</a:t>
            </a:r>
            <a:r>
              <a:rPr lang="en-US" sz="2400" dirty="0" smtClean="0"/>
              <a:t> values e.g. resources&gt;</a:t>
            </a:r>
            <a:r>
              <a:rPr lang="en-US" sz="2400" dirty="0" err="1" smtClean="0"/>
              <a:t>resource_type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Key:object</a:t>
            </a:r>
            <a:r>
              <a:rPr lang="en-US" sz="2400" dirty="0" smtClean="0"/>
              <a:t> meta-field values: resources&gt;</a:t>
            </a:r>
            <a:r>
              <a:rPr lang="en-US" sz="2400" dirty="0" err="1" smtClean="0"/>
              <a:t>resource_type:resources</a:t>
            </a:r>
            <a:r>
              <a:rPr lang="en-US" sz="2400" dirty="0" smtClean="0"/>
              <a:t>&gt;name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Empty field values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Experiments &amp; Evaluation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ran Roomba on two CKAN-based data portals (</a:t>
            </a:r>
            <a:r>
              <a:rPr lang="en-US" sz="2400" dirty="0" err="1" smtClean="0"/>
              <a:t>datahub.io</a:t>
            </a:r>
            <a:r>
              <a:rPr lang="en-US" sz="2400" dirty="0" smtClean="0"/>
              <a:t> and </a:t>
            </a:r>
            <a:r>
              <a:rPr lang="en-US" sz="2400" dirty="0" err="1" smtClean="0"/>
              <a:t>Amesterdam</a:t>
            </a:r>
            <a:r>
              <a:rPr lang="en-US" sz="2400" dirty="0" smtClean="0"/>
              <a:t> data portal)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LOD cloud currently contains 1014 datasets harvested via </a:t>
            </a:r>
            <a:r>
              <a:rPr lang="en-US" sz="2400" dirty="0" err="1" smtClean="0"/>
              <a:t>LDSpider</a:t>
            </a:r>
            <a:r>
              <a:rPr lang="en-US" sz="2400" dirty="0" smtClean="0"/>
              <a:t> Crawler, however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contains only 259 datasets tagged with “</a:t>
            </a:r>
            <a:r>
              <a:rPr lang="en-US" sz="2400" dirty="0" err="1" smtClean="0"/>
              <a:t>lodcloud</a:t>
            </a:r>
            <a:r>
              <a:rPr lang="en-US" sz="2400" dirty="0" smtClean="0"/>
              <a:t>” and returned by the CKAN API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focus on measuring two main aspects: Profiling correctness and completeness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 descr="Screen Shot 2015-05-27 at 14.1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6" y="4057449"/>
            <a:ext cx="11508424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1077218"/>
            <a:chOff x="261257" y="261256"/>
            <a:chExt cx="11555601" cy="1077218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Correctness</a:t>
              </a:r>
              <a:endParaRPr lang="en-US" sz="3200" dirty="0"/>
            </a:p>
            <a:p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Screen Shot 2015-05-27 at 14.1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4" y="1028700"/>
            <a:ext cx="8221436" cy="2171700"/>
          </a:xfrm>
          <a:prstGeom prst="rect">
            <a:avLst/>
          </a:prstGeom>
        </p:spPr>
      </p:pic>
      <p:pic>
        <p:nvPicPr>
          <p:cNvPr id="9" name="Picture 8" descr="Screen Shot 2015-05-27 at 14.16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7" y="3818572"/>
            <a:ext cx="8302810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Experiments &amp; </a:t>
              </a:r>
              <a:r>
                <a:rPr lang="en-US" sz="3200" dirty="0" smtClean="0"/>
                <a:t>Evaluation – Profiling </a:t>
              </a:r>
              <a:r>
                <a:rPr lang="en-US" sz="3200" dirty="0" err="1" smtClean="0"/>
                <a:t>Completness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To analyze the completeness, we constructed a manual set of profiles as a golden standard.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profiles cover the range of uncommon problems that occur in a certain dataset: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Incorrect resources </a:t>
            </a:r>
            <a:r>
              <a:rPr lang="en-US" sz="2400" dirty="0" err="1" smtClean="0"/>
              <a:t>mimtype</a:t>
            </a:r>
            <a:r>
              <a:rPr lang="en-US" sz="2400" dirty="0" smtClean="0"/>
              <a:t> or size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Invalid number of tags or resources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Correct normalization of license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Syntactically invalid emails and </a:t>
            </a:r>
            <a:r>
              <a:rPr lang="en-US" sz="2400" dirty="0" err="1" smtClean="0"/>
              <a:t>urls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Conclusion &amp; Future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916367"/>
            <a:ext cx="11930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Issues surrounding </a:t>
            </a:r>
            <a:r>
              <a:rPr lang="en-US" sz="2400" smtClean="0"/>
              <a:t>metadata quality </a:t>
            </a:r>
            <a:r>
              <a:rPr lang="en-US" sz="2400" dirty="0" smtClean="0"/>
              <a:t>affect directly dataset search in data portals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enables automatic validation, correction and creation of dataset profiles especially when combined with statistical and topical profilers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plan to introduce workflows to enable the correction of the rest of the metadata through intuitive, manually-driven interfaces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also plan to support other data management systems like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Various other enhancements e.g. scheduled reporting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Profiling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130293"/>
            <a:ext cx="11278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Data </a:t>
            </a:r>
            <a:r>
              <a:rPr lang="en-US" sz="2400" dirty="0" smtClean="0"/>
              <a:t>profiling </a:t>
            </a:r>
            <a:r>
              <a:rPr lang="en-US" sz="2400" dirty="0"/>
              <a:t>is the process of </a:t>
            </a:r>
            <a:r>
              <a:rPr lang="en-US" sz="2400" dirty="0" smtClean="0"/>
              <a:t>creating descriptive </a:t>
            </a:r>
            <a:r>
              <a:rPr lang="en-US" sz="2400" dirty="0"/>
              <a:t>information and collect statistics about that data. It is a </a:t>
            </a:r>
            <a:r>
              <a:rPr lang="en-US" sz="2400" dirty="0" smtClean="0"/>
              <a:t>cardinal activity </a:t>
            </a:r>
            <a:r>
              <a:rPr lang="en-US" sz="2400" dirty="0"/>
              <a:t>when facing an unfamiliar dataset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[Kimball et al. 98,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Manyika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13]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reflect the importance of datasets without the need for detailed inspection of the raw data.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Profiles are presented as a set of metadata available in formats e.g. JSON, RDF, XML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Provisioning 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Metadata provisioning is one of the Linked Data publishing best practices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ability to automatically check this metadata helps in: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Delaying data entropy (degradation on information content in raw or metadata)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data discovery, exploration and reuse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Enhancing spam detection for data portal administrators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7" y="1077686"/>
            <a:ext cx="87031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o Sangam MN" charset="0"/>
                <a:ea typeface="Lao Sangam MN" charset="0"/>
                <a:cs typeface="Lao Sangam MN" charset="0"/>
              </a:rPr>
              <a:t>quandle.com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Lao Sangam MN" charset="0"/>
              <a:ea typeface="Lao Sangam MN" charset="0"/>
              <a:cs typeface="Lao Sangam M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Our Proposal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93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Roomba addresses the challenges of automatic validation and generation of descriptive dataset profiles.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/>
          </a:p>
        </p:txBody>
      </p:sp>
      <p:pic>
        <p:nvPicPr>
          <p:cNvPr id="9" name="Picture 8" descr="figure-1_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07" y="2090322"/>
            <a:ext cx="8724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Related Work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Flemming’s</a:t>
            </a:r>
            <a:r>
              <a:rPr lang="en-US" sz="2400" dirty="0" smtClean="0"/>
              <a:t> data quality assessment tool Provides metadata assessment based on manual user input.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ODI certificate provides descriptions of the published data quality in plain English based on an extensive survey filled by the publisher.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Project Open Data Dashboard tracks and measures how US governments implements Open Data principles.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 Validator gives an overview of data sources cataloged on the </a:t>
            </a:r>
            <a:r>
              <a:rPr lang="en-US" sz="2400" dirty="0" err="1" smtClean="0"/>
              <a:t>datahub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 Portal Identification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Roomba should be extensible to any data portal exposing its functionalities via an external accessible API.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This process is important in order to identify the underlying data model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apply various methods for the portal identification process: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URL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Meta tags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Document Object Model (DOM) inspection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API query</a:t>
            </a:r>
          </a:p>
        </p:txBody>
      </p:sp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We divided the metadata information into four main types: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General Information e.g. title, description, id.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Access Information e.g. URL, </a:t>
            </a:r>
            <a:r>
              <a:rPr lang="en-US" sz="2400" dirty="0" err="1" smtClean="0"/>
              <a:t>license_title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Ownership Information e.g. author, </a:t>
            </a:r>
            <a:r>
              <a:rPr lang="en-US" sz="2400" dirty="0" err="1" smtClean="0"/>
              <a:t>maintainer_email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Provenance Information e.g. version, </a:t>
            </a:r>
            <a:r>
              <a:rPr lang="en-US" sz="2400" dirty="0" err="1" smtClean="0"/>
              <a:t>creation_date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552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Roomba</a:t>
              </a:r>
              <a:r>
                <a:rPr lang="en-US" sz="1400" dirty="0" smtClean="0">
                  <a:solidFill>
                    <a:schemeClr val="bg1"/>
                  </a:solidFill>
                </a:rPr>
                <a:t> - An </a:t>
              </a:r>
              <a:r>
                <a:rPr lang="en-US" sz="1400" dirty="0">
                  <a:solidFill>
                    <a:schemeClr val="bg1"/>
                  </a:solidFill>
                </a:rPr>
                <a:t>Extensible Framework to Validate and Build Dataset Profiles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Instance and Resource Extraction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metadata should contain information about the resources associated with the dataset.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Before extracting the resource instance(s), Roomba performs: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Resource metadata validation: Checking the HTTP request HEAD information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Format Validation: Validate resource formats against a linter or a validator e.g. node-csv for CSV files or n3 for N3 and Turtle RDF serializations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1055</Words>
  <Application>Microsoft Macintosh PowerPoint</Application>
  <PresentationFormat>Widescreen</PresentationFormat>
  <Paragraphs>100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Lao Sangam MN</vt:lpstr>
      <vt:lpstr>Wingdings</vt:lpstr>
      <vt:lpstr>Retrospect</vt:lpstr>
      <vt:lpstr>Roomba An Extensible Framework to Validate and Build Dataset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22</cp:revision>
  <dcterms:created xsi:type="dcterms:W3CDTF">2015-05-27T09:28:42Z</dcterms:created>
  <dcterms:modified xsi:type="dcterms:W3CDTF">2015-05-31T11:39:59Z</dcterms:modified>
</cp:coreProperties>
</file>